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08"/>
  </p:normalViewPr>
  <p:slideViewPr>
    <p:cSldViewPr snapToGrid="0" snapToObjects="1">
      <p:cViewPr varScale="1">
        <p:scale>
          <a:sx n="111" d="100"/>
          <a:sy n="111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D8F2C-8DE4-C544-9F94-EBC3697823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OC_Pizza_group</a:t>
            </a:r>
            <a:br>
              <a:rPr lang="fr-FR" dirty="0"/>
            </a:br>
            <a:r>
              <a:rPr lang="fr-FR" dirty="0"/>
              <a:t>Présentation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D0D985-67B7-D84A-9CB3-ABE20258F2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Documentation fonctionnelle, technique et d’exploitation</a:t>
            </a:r>
          </a:p>
        </p:txBody>
      </p:sp>
    </p:spTree>
    <p:extLst>
      <p:ext uri="{BB962C8B-B14F-4D97-AF65-F5344CB8AC3E}">
        <p14:creationId xmlns:p14="http://schemas.microsoft.com/office/powerpoint/2010/main" val="400035014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B8861-826C-A64C-BF90-D649D1814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 – Dossier d’exploitation,</a:t>
            </a:r>
            <a:br>
              <a:rPr lang="fr-FR" dirty="0"/>
            </a:br>
            <a:r>
              <a:rPr lang="fr-FR" dirty="0"/>
              <a:t>précisions techniques.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C9B49-E203-EF49-8114-3F4C44FE2E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Exposer les moyen prévus pour l’entretient et le fonctionnement à long terme. </a:t>
            </a:r>
          </a:p>
          <a:p>
            <a:r>
              <a:rPr lang="fr-FR" dirty="0"/>
              <a:t>Met en évidence les points importants du système et les fonctionnalités nécessaires à l’entretient de l’application. </a:t>
            </a:r>
          </a:p>
          <a:p>
            <a:r>
              <a:rPr lang="fr-FR" dirty="0"/>
              <a:t>Permet de communiquer ces points directement à l’équipe technique d’</a:t>
            </a:r>
            <a:r>
              <a:rPr lang="fr-FR" dirty="0" err="1"/>
              <a:t>OC_Pizza</a:t>
            </a:r>
            <a:endParaRPr lang="fr-FR" dirty="0"/>
          </a:p>
          <a:p>
            <a:r>
              <a:rPr lang="fr-FR" dirty="0"/>
              <a:t>Précisions sur les caractéristiques techniques prévues.</a:t>
            </a:r>
          </a:p>
          <a:p>
            <a:pPr lvl="1"/>
            <a:r>
              <a:rPr lang="fr-FR" dirty="0"/>
              <a:t>Hardware et Instance (VPS)</a:t>
            </a:r>
          </a:p>
          <a:p>
            <a:pPr lvl="1"/>
            <a:r>
              <a:rPr lang="fr-FR" dirty="0"/>
              <a:t>Logicielle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9916887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D2F6B-5A22-6140-A206-48A751E19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Détails techniques de l’instance prévue</a:t>
            </a:r>
            <a:br>
              <a:rPr lang="fr-FR" dirty="0"/>
            </a:br>
            <a:r>
              <a:rPr lang="fr-FR" dirty="0"/>
              <a:t>	</a:t>
            </a:r>
            <a:r>
              <a:rPr lang="fr-FR" sz="3600" i="1" dirty="0"/>
              <a:t>1 : SGBDR</a:t>
            </a:r>
            <a:endParaRPr lang="fr-FR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B4844-0299-064E-837C-1FC52E7C4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Instance VPS (Virtual Private Server), hébergement chez Scaleway. </a:t>
            </a:r>
          </a:p>
          <a:p>
            <a:r>
              <a:rPr lang="fr-FR" dirty="0"/>
              <a:t>Caractéristiques techniques SGBDR:</a:t>
            </a:r>
          </a:p>
          <a:p>
            <a:pPr lvl="1"/>
            <a:r>
              <a:rPr lang="fr-FR" dirty="0"/>
              <a:t>Ubuntu 20.04 LTS (Long Term Support)</a:t>
            </a:r>
          </a:p>
          <a:p>
            <a:pPr lvl="1"/>
            <a:r>
              <a:rPr lang="fr-FR" dirty="0"/>
              <a:t>Mémoire : 100Gb NVMe</a:t>
            </a:r>
          </a:p>
          <a:p>
            <a:pPr lvl="1"/>
            <a:r>
              <a:rPr lang="fr-FR" dirty="0"/>
              <a:t>Processeur</a:t>
            </a:r>
            <a:r>
              <a:rPr lang="en-GB" dirty="0"/>
              <a:t> : 2 coeurs X86 64b</a:t>
            </a:r>
          </a:p>
          <a:p>
            <a:pPr lvl="1"/>
            <a:r>
              <a:rPr lang="en-GB" dirty="0"/>
              <a:t>PostgreSQL 13</a:t>
            </a:r>
          </a:p>
          <a:p>
            <a:pPr lvl="1"/>
            <a:r>
              <a:rPr lang="en-GB" dirty="0"/>
              <a:t>RAM : 2Gb</a:t>
            </a:r>
          </a:p>
          <a:p>
            <a:pPr lvl="1"/>
            <a:r>
              <a:rPr lang="en-GB" dirty="0"/>
              <a:t>Bande passante : 200Mb/s</a:t>
            </a:r>
          </a:p>
          <a:p>
            <a:r>
              <a:rPr lang="fr-FR" dirty="0"/>
              <a:t>Permet des performances suffisantes compte tenu des attentes du client. 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124122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F03B8-48A5-AA48-955D-CCF0B2811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Détails techniques de l’instance prévue</a:t>
            </a:r>
            <a:br>
              <a:rPr lang="fr-FR" dirty="0"/>
            </a:br>
            <a:r>
              <a:rPr lang="fr-FR" dirty="0"/>
              <a:t>	</a:t>
            </a:r>
            <a:r>
              <a:rPr lang="fr-FR" sz="3600" i="1" dirty="0"/>
              <a:t>2 : Serveur Web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1838A-9F35-E64D-AC0C-1B297AB65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Instance VPS (Virtual Private Server), hébergement chez Scaleway. </a:t>
            </a:r>
          </a:p>
          <a:p>
            <a:r>
              <a:rPr lang="fr-FR" dirty="0"/>
              <a:t>Caractéristiques techniques SGBDR:</a:t>
            </a:r>
          </a:p>
          <a:p>
            <a:pPr lvl="1"/>
            <a:r>
              <a:rPr lang="fr-FR" dirty="0"/>
              <a:t>Ubuntu 20.04 LTS (Long Term Support)</a:t>
            </a:r>
          </a:p>
          <a:p>
            <a:pPr lvl="1"/>
            <a:r>
              <a:rPr lang="fr-FR" dirty="0"/>
              <a:t>Mémoire : 200Gb NVMe</a:t>
            </a:r>
          </a:p>
          <a:p>
            <a:pPr lvl="1"/>
            <a:r>
              <a:rPr lang="fr-FR" dirty="0"/>
              <a:t>Processeur</a:t>
            </a:r>
            <a:r>
              <a:rPr lang="en-GB" dirty="0"/>
              <a:t> : 4 coeurs X86 64b</a:t>
            </a:r>
          </a:p>
          <a:p>
            <a:pPr lvl="1"/>
            <a:r>
              <a:rPr lang="en-GB" dirty="0"/>
              <a:t>NginX  &gt;= 1.21.1</a:t>
            </a:r>
          </a:p>
          <a:p>
            <a:pPr lvl="1"/>
            <a:r>
              <a:rPr lang="en-GB" dirty="0"/>
              <a:t>RAM : 16Gb</a:t>
            </a:r>
          </a:p>
          <a:p>
            <a:pPr lvl="1"/>
            <a:r>
              <a:rPr lang="en-GB" dirty="0"/>
              <a:t>Bande passante : 500Mb/s</a:t>
            </a:r>
          </a:p>
          <a:p>
            <a:r>
              <a:rPr lang="fr-FR" dirty="0"/>
              <a:t>Serveur principal, possible nécessité de hautes performances.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6756229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B17FF-7DD1-D143-8D23-5456391F9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Détails techniques de l’instance prévue</a:t>
            </a:r>
            <a:br>
              <a:rPr lang="fr-FR" dirty="0"/>
            </a:br>
            <a:r>
              <a:rPr lang="fr-FR" dirty="0"/>
              <a:t>	</a:t>
            </a:r>
            <a:r>
              <a:rPr lang="fr-FR" sz="3600" i="1" dirty="0"/>
              <a:t>3 : Stockage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92D49-0500-F643-AAB9-7DA0D33C7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Scaleway Object Storage : Capacité de base de 200Gb</a:t>
            </a:r>
          </a:p>
          <a:p>
            <a:r>
              <a:rPr lang="fr-FR" dirty="0"/>
              <a:t>Modifiable, selon la nécessité</a:t>
            </a:r>
          </a:p>
          <a:p>
            <a:pPr lvl="1"/>
            <a:r>
              <a:rPr lang="fr-FR" dirty="0"/>
              <a:t>Diminuer ou annuler le service si le stockage du serveur web suffit</a:t>
            </a:r>
          </a:p>
          <a:p>
            <a:pPr lvl="1"/>
            <a:r>
              <a:rPr lang="fr-FR" dirty="0"/>
              <a:t>Augmenter le service si le stockage est insuffisant</a:t>
            </a:r>
          </a:p>
          <a:p>
            <a:r>
              <a:rPr lang="fr-FR" dirty="0"/>
              <a:t>Permettra de stocker les divers médias et autres documents trop volumineux pour le serveur Web. </a:t>
            </a:r>
          </a:p>
        </p:txBody>
      </p:sp>
    </p:spTree>
    <p:extLst>
      <p:ext uri="{BB962C8B-B14F-4D97-AF65-F5344CB8AC3E}">
        <p14:creationId xmlns:p14="http://schemas.microsoft.com/office/powerpoint/2010/main" val="55549614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497D8-E4D0-5645-B3DB-67D8D2CF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Procédure de déploiement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16143-A33F-5A4B-BC82-9B3846F4E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Livraison via : ftp (cf. procès verbal de livraison)</a:t>
            </a:r>
          </a:p>
          <a:p>
            <a:pPr lvl="1"/>
            <a:r>
              <a:rPr lang="fr-FR" dirty="0"/>
              <a:t>Sécurisé</a:t>
            </a:r>
          </a:p>
          <a:p>
            <a:pPr lvl="1"/>
            <a:r>
              <a:rPr lang="fr-FR" dirty="0"/>
              <a:t>Simple d’utilisation</a:t>
            </a:r>
          </a:p>
          <a:p>
            <a:pPr lvl="1"/>
            <a:r>
              <a:rPr lang="fr-FR" dirty="0"/>
              <a:t>Mises à jour facile</a:t>
            </a:r>
          </a:p>
          <a:p>
            <a:r>
              <a:rPr lang="fr-FR" dirty="0"/>
              <a:t>Archive TarGz : format facile à extraire sous Ubuntu</a:t>
            </a:r>
          </a:p>
          <a:p>
            <a:pPr lvl="1"/>
            <a:r>
              <a:rPr lang="fr-FR" dirty="0"/>
              <a:t>Code source, à déployer sur le serveur web</a:t>
            </a:r>
          </a:p>
          <a:p>
            <a:pPr lvl="1"/>
            <a:r>
              <a:rPr lang="fr-FR" dirty="0"/>
              <a:t>Scripts Shell de configuration de SGBDR : déployer sur le serveur BDD</a:t>
            </a:r>
          </a:p>
          <a:p>
            <a:pPr lvl="1"/>
            <a:r>
              <a:rPr lang="fr-FR" dirty="0"/>
              <a:t>Scripts Shell de configuration NginX, documentation sur l’ouverture des ports 80 et 443</a:t>
            </a:r>
          </a:p>
          <a:p>
            <a:pPr lvl="1"/>
            <a:r>
              <a:rPr lang="fr-FR" dirty="0"/>
              <a:t>Documentation extensive sur la mise en place et entretient des services</a:t>
            </a:r>
          </a:p>
        </p:txBody>
      </p:sp>
    </p:spTree>
    <p:extLst>
      <p:ext uri="{BB962C8B-B14F-4D97-AF65-F5344CB8AC3E}">
        <p14:creationId xmlns:p14="http://schemas.microsoft.com/office/powerpoint/2010/main" val="161712610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FEF8F-F03F-DC47-84BD-B6A671188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Contenu de la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9802A-DB60-0E4F-8D05-AF721843C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Commandes détaillées à exécuter pour initialiser les différents services</a:t>
            </a:r>
          </a:p>
          <a:p>
            <a:r>
              <a:rPr lang="fr-FR" dirty="0"/>
              <a:t>Contenu et détails de l’archive</a:t>
            </a:r>
          </a:p>
          <a:p>
            <a:r>
              <a:rPr lang="fr-FR" dirty="0"/>
              <a:t>Méthode de sauvegarde via Cron</a:t>
            </a:r>
          </a:p>
          <a:p>
            <a:r>
              <a:rPr lang="fr-FR" dirty="0"/>
              <a:t>Paramétrage des variables d’environnement :</a:t>
            </a:r>
          </a:p>
          <a:p>
            <a:r>
              <a:rPr lang="fr-FR" dirty="0"/>
              <a:t>Commandes pour vérifier les services :</a:t>
            </a:r>
          </a:p>
          <a:p>
            <a:pPr lvl="1"/>
            <a:r>
              <a:rPr lang="fr-FR" dirty="0"/>
              <a:t>Exécution de tests</a:t>
            </a:r>
          </a:p>
          <a:p>
            <a:pPr lvl="1"/>
            <a:r>
              <a:rPr lang="fr-FR" dirty="0"/>
              <a:t>Vérification des services (BDD, Serveur Web)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8180507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3AEC2-471B-6A44-BA3D-F5DDF683E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Sécurité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E3769-DAC6-F64F-921A-8CDB9BA8E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Certbot à utiliser pour certifier l’application web en HTTPS (port 443), à renouveler tous les 6 mois (automatisable via Cron)</a:t>
            </a:r>
          </a:p>
          <a:p>
            <a:r>
              <a:rPr lang="fr-FR" dirty="0"/>
              <a:t>Supervisor : Maintient du/des service(s)</a:t>
            </a:r>
          </a:p>
          <a:p>
            <a:r>
              <a:rPr lang="fr-FR" dirty="0"/>
              <a:t>New Relic &amp; Sentry : Monitoring complet des instances et de l’application web</a:t>
            </a:r>
          </a:p>
          <a:p>
            <a:r>
              <a:rPr lang="fr-FR" dirty="0"/>
              <a:t>Sauvegarde journalière via Cron, export via mail</a:t>
            </a:r>
          </a:p>
          <a:p>
            <a:r>
              <a:rPr lang="fr-FR" dirty="0"/>
              <a:t>Backups ou mises à jour possibles via ftp, commandes fournies au client</a:t>
            </a:r>
          </a:p>
          <a:p>
            <a:r>
              <a:rPr lang="fr-FR" dirty="0"/>
              <a:t>Code versionné via Git : Possibilité de récupérer la dernière version fonctionnelle du code source si un problème apparait</a:t>
            </a:r>
          </a:p>
        </p:txBody>
      </p:sp>
    </p:spTree>
    <p:extLst>
      <p:ext uri="{BB962C8B-B14F-4D97-AF65-F5344CB8AC3E}">
        <p14:creationId xmlns:p14="http://schemas.microsoft.com/office/powerpoint/2010/main" val="186948132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1A919-AEEB-284D-BE9D-8FC42F6FB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1 - Dossier de conception fonctionnelle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5137A-EDC5-C846-8849-C561487E8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Objectif : Mettre en évidence les principales fonctionnalités, le workflow d’une commande, les acteurs et interactions avec le système.</a:t>
            </a:r>
          </a:p>
          <a:p>
            <a:r>
              <a:rPr lang="fr-FR" dirty="0"/>
              <a:t>Fonctionnement : application web développée en Backend Python (Django), Front End en HTML5, CSS3, JavaScript. </a:t>
            </a:r>
          </a:p>
          <a:p>
            <a:endParaRPr lang="fr-FR" dirty="0"/>
          </a:p>
          <a:p>
            <a:r>
              <a:rPr lang="fr-FR" dirty="0"/>
              <a:t>Présentation des acteurs qui interagissent avec le système :</a:t>
            </a:r>
          </a:p>
          <a:p>
            <a:pPr lvl="1"/>
            <a:r>
              <a:rPr lang="fr-FR" dirty="0"/>
              <a:t>Primaires : Client, Cuisinier, Management, Hôte de caisse, Livreur.</a:t>
            </a:r>
          </a:p>
          <a:p>
            <a:pPr lvl="1"/>
            <a:r>
              <a:rPr lang="fr-FR" dirty="0"/>
              <a:t>Secondaires : Système financier (système de paiement CB etc.)</a:t>
            </a:r>
          </a:p>
          <a:p>
            <a:r>
              <a:rPr lang="fr-FR" dirty="0"/>
              <a:t>Différents états de la commande. </a:t>
            </a:r>
          </a:p>
          <a:p>
            <a:pPr marL="530352" lvl="1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65349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7DB21C9-E5B6-7246-9100-1EF3CCFEA1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5687" y="1289918"/>
            <a:ext cx="9223595" cy="42428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A7CBBA-4363-4941-9B03-8F213983CCC9}"/>
              </a:ext>
            </a:extLst>
          </p:cNvPr>
          <p:cNvSpPr txBox="1"/>
          <p:nvPr/>
        </p:nvSpPr>
        <p:spPr>
          <a:xfrm>
            <a:off x="4028526" y="512749"/>
            <a:ext cx="34259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>
                <a:latin typeface="Poiret One" pitchFamily="2" charset="77"/>
              </a:rPr>
              <a:t>Interface boutique :</a:t>
            </a:r>
          </a:p>
        </p:txBody>
      </p:sp>
    </p:spTree>
    <p:extLst>
      <p:ext uri="{BB962C8B-B14F-4D97-AF65-F5344CB8AC3E}">
        <p14:creationId xmlns:p14="http://schemas.microsoft.com/office/powerpoint/2010/main" val="93327936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E03F4C-9E0E-6F48-87B0-B2B2237DA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6673" y="1289918"/>
            <a:ext cx="8081623" cy="42428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251B49E-C770-F94F-8A8D-DA2CF4D11657}"/>
              </a:ext>
            </a:extLst>
          </p:cNvPr>
          <p:cNvSpPr txBox="1"/>
          <p:nvPr/>
        </p:nvSpPr>
        <p:spPr>
          <a:xfrm>
            <a:off x="4028526" y="512749"/>
            <a:ext cx="4254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>
                <a:latin typeface="Poiret One" pitchFamily="2" charset="77"/>
              </a:rPr>
              <a:t>Interface administrative :</a:t>
            </a:r>
          </a:p>
        </p:txBody>
      </p:sp>
    </p:spTree>
    <p:extLst>
      <p:ext uri="{BB962C8B-B14F-4D97-AF65-F5344CB8AC3E}">
        <p14:creationId xmlns:p14="http://schemas.microsoft.com/office/powerpoint/2010/main" val="319478954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F79084-E805-48DA-8EAC-CD5FD493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823829-76AE-4EA1-81DC-EB65D06BA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94CA801-A656-40C0-B8EC-B0EEDC5C8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7AE84DD9-6C2C-4A03-B6E3-686271391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577C700-F3F0-4006-8F05-313628559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ECE8CED9-E308-614B-9016-71F5AFFD7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8738" y="1119673"/>
            <a:ext cx="9859262" cy="4689904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D943ADA-DCA0-664E-A847-F8591DFBD4C5}"/>
              </a:ext>
            </a:extLst>
          </p:cNvPr>
          <p:cNvSpPr txBox="1"/>
          <p:nvPr/>
        </p:nvSpPr>
        <p:spPr>
          <a:xfrm>
            <a:off x="4028526" y="620888"/>
            <a:ext cx="52581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>
                <a:latin typeface="Poiret One" pitchFamily="2" charset="77"/>
              </a:rPr>
              <a:t>Modèle physique de données</a:t>
            </a:r>
          </a:p>
        </p:txBody>
      </p:sp>
    </p:spTree>
    <p:extLst>
      <p:ext uri="{BB962C8B-B14F-4D97-AF65-F5344CB8AC3E}">
        <p14:creationId xmlns:p14="http://schemas.microsoft.com/office/powerpoint/2010/main" val="254341708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9B05AA6-A27E-EF4F-836D-8FB18C223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2257" y="480515"/>
            <a:ext cx="10247484" cy="589230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CCA8401-3EB0-D143-929B-B0D62E0B3BE8}"/>
              </a:ext>
            </a:extLst>
          </p:cNvPr>
          <p:cNvSpPr txBox="1"/>
          <p:nvPr/>
        </p:nvSpPr>
        <p:spPr>
          <a:xfrm>
            <a:off x="972257" y="108737"/>
            <a:ext cx="56813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>
                <a:latin typeface="Poiret One" pitchFamily="2" charset="77"/>
              </a:rPr>
              <a:t>Mise en évidences des packages</a:t>
            </a:r>
          </a:p>
        </p:txBody>
      </p:sp>
    </p:spTree>
    <p:extLst>
      <p:ext uri="{BB962C8B-B14F-4D97-AF65-F5344CB8AC3E}">
        <p14:creationId xmlns:p14="http://schemas.microsoft.com/office/powerpoint/2010/main" val="154562882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33BEB-C0CA-C64B-B6E7-7E1E19258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Cas d’Utilisation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7D38-59C2-7D4A-9065-935E495E9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/>
              <a:t>Modèle déjà validé avec responsable projet. </a:t>
            </a:r>
          </a:p>
          <a:p>
            <a:r>
              <a:rPr lang="fr-FR" sz="2400" dirty="0"/>
              <a:t>Expose les principales fonctionnalités du système. </a:t>
            </a:r>
          </a:p>
          <a:p>
            <a:r>
              <a:rPr lang="fr-FR" sz="2400" dirty="0"/>
              <a:t>Prise en compte des erreurs.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2583347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ABC1C-EB0C-5147-BB4C-01F9E70BD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 – Dossier de conception technique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C09A0-1FF8-2244-9A2D-E3136C256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dirty="0"/>
              <a:t>Objectifs : Exposer les caractéristiques plus techniques du projet</a:t>
            </a:r>
          </a:p>
          <a:p>
            <a:r>
              <a:rPr lang="fr-FR" sz="2400" dirty="0"/>
              <a:t>Permettre à l’équipe de développement de planifier et s’accorder.</a:t>
            </a:r>
          </a:p>
          <a:p>
            <a:r>
              <a:rPr lang="fr-FR" sz="2400" dirty="0"/>
              <a:t>Points déjà validés et approuvés par l’équipe de développement</a:t>
            </a:r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28319969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6AC-3B1A-8E46-BA53-52C2DBDB3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pile logicielle de l’application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91254-1811-184D-9E50-1C5E29BF5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Python version 3.9 (potentielle mise à jour vers 3.10 si tests ok)</a:t>
            </a:r>
          </a:p>
          <a:p>
            <a:r>
              <a:rPr lang="fr-FR" dirty="0"/>
              <a:t>PostgreSQL 13 pour SGBDR</a:t>
            </a:r>
          </a:p>
          <a:p>
            <a:r>
              <a:rPr lang="fr-FR" dirty="0"/>
              <a:t>GUnicorn 20.1.0 pour servir l’application</a:t>
            </a:r>
          </a:p>
          <a:p>
            <a:r>
              <a:rPr lang="fr-FR" dirty="0"/>
              <a:t>NginX 1.21.1 en tant que serveur web</a:t>
            </a:r>
          </a:p>
          <a:p>
            <a:r>
              <a:rPr lang="fr-FR" dirty="0"/>
              <a:t>Packages Python : Django et autres dépendances incluses dans le </a:t>
            </a:r>
            <a:r>
              <a:rPr lang="fr-FR" dirty="0" err="1"/>
              <a:t>requirements.txt</a:t>
            </a:r>
            <a:endParaRPr lang="fr-FR" dirty="0"/>
          </a:p>
          <a:p>
            <a:r>
              <a:rPr lang="fr-FR" dirty="0"/>
              <a:t>Travis CI : Intégration continue</a:t>
            </a:r>
          </a:p>
          <a:p>
            <a:r>
              <a:rPr lang="fr-FR" dirty="0"/>
              <a:t>New Relic 1.19.4 : Monitoring instance</a:t>
            </a:r>
          </a:p>
          <a:p>
            <a:r>
              <a:rPr lang="fr-FR" dirty="0"/>
              <a:t>Sentry : Monitoring Django</a:t>
            </a:r>
          </a:p>
          <a:p>
            <a:r>
              <a:rPr lang="fr-FR" dirty="0"/>
              <a:t>Supervisor : Continuité et ininterruption du service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4566436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75</TotalTime>
  <Words>709</Words>
  <Application>Microsoft Macintosh PowerPoint</Application>
  <PresentationFormat>Widescreen</PresentationFormat>
  <Paragraphs>90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Franklin Gothic Book</vt:lpstr>
      <vt:lpstr>Poiret One</vt:lpstr>
      <vt:lpstr>Crop</vt:lpstr>
      <vt:lpstr>OC_Pizza_group Présentation</vt:lpstr>
      <vt:lpstr>1 - Dossier de conception fonctionnelle</vt:lpstr>
      <vt:lpstr>PowerPoint Presentation</vt:lpstr>
      <vt:lpstr>PowerPoint Presentation</vt:lpstr>
      <vt:lpstr>PowerPoint Presentation</vt:lpstr>
      <vt:lpstr>PowerPoint Presentation</vt:lpstr>
      <vt:lpstr>Les Cas d’Utilisation</vt:lpstr>
      <vt:lpstr>2 – Dossier de conception technique </vt:lpstr>
      <vt:lpstr>La pile logicielle de l’application</vt:lpstr>
      <vt:lpstr>3 – Dossier d’exploitation, précisions techniques. </vt:lpstr>
      <vt:lpstr>Détails techniques de l’instance prévue  1 : SGBDR</vt:lpstr>
      <vt:lpstr>Détails techniques de l’instance prévue  2 : Serveur Web</vt:lpstr>
      <vt:lpstr>Détails techniques de l’instance prévue  3 : Stockage</vt:lpstr>
      <vt:lpstr>Procédure de déploiement</vt:lpstr>
      <vt:lpstr>Contenu de la documentation</vt:lpstr>
      <vt:lpstr>Sécurité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OC_Pizza_group Présentation</dc:title>
  <dc:creator>Pierre Sempéré</dc:creator>
  <cp:lastModifiedBy>Pierre Sempéré</cp:lastModifiedBy>
  <cp:revision>3</cp:revision>
  <dcterms:created xsi:type="dcterms:W3CDTF">2021-12-22T07:21:40Z</dcterms:created>
  <dcterms:modified xsi:type="dcterms:W3CDTF">2021-12-22T08:52:49Z</dcterms:modified>
</cp:coreProperties>
</file>

<file path=docProps/thumbnail.jpeg>
</file>